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
  </p:notesMasterIdLst>
  <p:handoutMasterIdLst>
    <p:handoutMasterId r:id="rId4"/>
  </p:handoutMasterIdLst>
  <p:sldIdLst>
    <p:sldId id="323" r:id="rId2"/>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CEC"/>
    <a:srgbClr val="DAC2EC"/>
    <a:srgbClr val="CC9900"/>
    <a:srgbClr val="003366"/>
    <a:srgbClr val="FFC729"/>
    <a:srgbClr val="EEE0D6"/>
    <a:srgbClr val="DDC2AF"/>
    <a:srgbClr val="EAE5EB"/>
    <a:srgbClr val="E6D6F2"/>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3447" autoAdjust="0"/>
  </p:normalViewPr>
  <p:slideViewPr>
    <p:cSldViewPr snapToGrid="0">
      <p:cViewPr>
        <p:scale>
          <a:sx n="90" d="100"/>
          <a:sy n="90" d="100"/>
        </p:scale>
        <p:origin x="1424" y="-1312"/>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2" d="100"/>
          <a:sy n="42" d="100"/>
        </p:scale>
        <p:origin x="281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F263116-E320-ED08-0A2A-49377630C768}"/>
              </a:ext>
            </a:extLst>
          </p:cNvPr>
          <p:cNvSpPr>
            <a:spLocks noGrp="1"/>
          </p:cNvSpPr>
          <p:nvPr>
            <p:ph type="hdr" sz="quarter"/>
          </p:nvPr>
        </p:nvSpPr>
        <p:spPr>
          <a:xfrm>
            <a:off x="0" y="0"/>
            <a:ext cx="3078045" cy="512379"/>
          </a:xfrm>
          <a:prstGeom prst="rect">
            <a:avLst/>
          </a:prstGeom>
        </p:spPr>
        <p:txBody>
          <a:bodyPr vert="horz" lIns="93763" tIns="46881" rIns="93763" bIns="46881"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59CDD65-7D0D-2D45-4DEE-888EE290E365}"/>
              </a:ext>
            </a:extLst>
          </p:cNvPr>
          <p:cNvSpPr>
            <a:spLocks noGrp="1"/>
          </p:cNvSpPr>
          <p:nvPr>
            <p:ph type="dt" sz="quarter" idx="1"/>
          </p:nvPr>
        </p:nvSpPr>
        <p:spPr>
          <a:xfrm>
            <a:off x="4024380" y="0"/>
            <a:ext cx="3078045" cy="512379"/>
          </a:xfrm>
          <a:prstGeom prst="rect">
            <a:avLst/>
          </a:prstGeom>
        </p:spPr>
        <p:txBody>
          <a:bodyPr vert="horz" lIns="93763" tIns="46881" rIns="93763" bIns="46881" rtlCol="0"/>
          <a:lstStyle>
            <a:lvl1pPr algn="r">
              <a:defRPr sz="1200"/>
            </a:lvl1pPr>
          </a:lstStyle>
          <a:p>
            <a:fld id="{8086EEA8-BFC1-47C9-BCA3-09975695A77D}" type="datetimeFigureOut">
              <a:rPr lang="fr-FR" smtClean="0"/>
              <a:pPr/>
              <a:t>03/02/2023</a:t>
            </a:fld>
            <a:endParaRPr lang="fr-FR"/>
          </a:p>
        </p:txBody>
      </p:sp>
      <p:sp>
        <p:nvSpPr>
          <p:cNvPr id="4" name="Espace réservé du pied de page 3">
            <a:extLst>
              <a:ext uri="{FF2B5EF4-FFF2-40B4-BE49-F238E27FC236}">
                <a16:creationId xmlns:a16="http://schemas.microsoft.com/office/drawing/2014/main" id="{FACA796B-0CD6-83AA-BC56-7DF45761B93C}"/>
              </a:ext>
            </a:extLst>
          </p:cNvPr>
          <p:cNvSpPr>
            <a:spLocks noGrp="1"/>
          </p:cNvSpPr>
          <p:nvPr>
            <p:ph type="ftr" sz="quarter" idx="2"/>
          </p:nvPr>
        </p:nvSpPr>
        <p:spPr>
          <a:xfrm>
            <a:off x="0" y="9722234"/>
            <a:ext cx="3078045" cy="512379"/>
          </a:xfrm>
          <a:prstGeom prst="rect">
            <a:avLst/>
          </a:prstGeom>
        </p:spPr>
        <p:txBody>
          <a:bodyPr vert="horz" lIns="93763" tIns="46881" rIns="93763" bIns="46881"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6370045-B555-F4E0-463D-224A8C510B09}"/>
              </a:ext>
            </a:extLst>
          </p:cNvPr>
          <p:cNvSpPr>
            <a:spLocks noGrp="1"/>
          </p:cNvSpPr>
          <p:nvPr>
            <p:ph type="sldNum" sz="quarter" idx="3"/>
          </p:nvPr>
        </p:nvSpPr>
        <p:spPr>
          <a:xfrm>
            <a:off x="4024380" y="9722234"/>
            <a:ext cx="3078045" cy="512379"/>
          </a:xfrm>
          <a:prstGeom prst="rect">
            <a:avLst/>
          </a:prstGeom>
        </p:spPr>
        <p:txBody>
          <a:bodyPr vert="horz" lIns="93763" tIns="46881" rIns="93763" bIns="46881" rtlCol="0" anchor="b"/>
          <a:lstStyle>
            <a:lvl1pPr algn="r">
              <a:defRPr sz="1200"/>
            </a:lvl1pPr>
          </a:lstStyle>
          <a:p>
            <a:fld id="{6C3ABBD4-6BB6-40B3-9DF2-9AE9B913E820}" type="slidenum">
              <a:rPr lang="fr-FR" smtClean="0"/>
              <a:pPr/>
              <a:t>‹N°›</a:t>
            </a:fld>
            <a:endParaRPr lang="fr-FR"/>
          </a:p>
        </p:txBody>
      </p:sp>
    </p:spTree>
    <p:extLst>
      <p:ext uri="{BB962C8B-B14F-4D97-AF65-F5344CB8AC3E}">
        <p14:creationId xmlns:p14="http://schemas.microsoft.com/office/powerpoint/2010/main" val="49479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8" cy="513508"/>
          </a:xfrm>
          <a:prstGeom prst="rect">
            <a:avLst/>
          </a:prstGeom>
        </p:spPr>
        <p:txBody>
          <a:bodyPr vert="horz" lIns="99070" tIns="49535" rIns="99070" bIns="49535" rtlCol="0"/>
          <a:lstStyle>
            <a:lvl1pPr algn="l">
              <a:defRPr sz="1300"/>
            </a:lvl1pPr>
          </a:lstStyle>
          <a:p>
            <a:endParaRPr lang="fr-FR"/>
          </a:p>
        </p:txBody>
      </p:sp>
      <p:sp>
        <p:nvSpPr>
          <p:cNvPr id="3" name="Espace réservé de la date 2"/>
          <p:cNvSpPr>
            <a:spLocks noGrp="1"/>
          </p:cNvSpPr>
          <p:nvPr>
            <p:ph type="dt" idx="1"/>
          </p:nvPr>
        </p:nvSpPr>
        <p:spPr>
          <a:xfrm>
            <a:off x="4023992" y="0"/>
            <a:ext cx="3078428" cy="513508"/>
          </a:xfrm>
          <a:prstGeom prst="rect">
            <a:avLst/>
          </a:prstGeom>
        </p:spPr>
        <p:txBody>
          <a:bodyPr vert="horz" lIns="99070" tIns="49535" rIns="99070" bIns="49535" rtlCol="0"/>
          <a:lstStyle>
            <a:lvl1pPr algn="r">
              <a:defRPr sz="1300"/>
            </a:lvl1pPr>
          </a:lstStyle>
          <a:p>
            <a:fld id="{3EFD54BE-7BC3-4234-813E-651E116B44D9}" type="datetimeFigureOut">
              <a:rPr lang="fr-FR" smtClean="0"/>
              <a:pPr/>
              <a:t>03/02/2023</a:t>
            </a:fld>
            <a:endParaRPr lang="fr-FR"/>
          </a:p>
        </p:txBody>
      </p:sp>
      <p:sp>
        <p:nvSpPr>
          <p:cNvPr id="4" name="Espace réservé de l'image des diapositives 3"/>
          <p:cNvSpPr>
            <a:spLocks noGrp="1" noRot="1" noChangeAspect="1"/>
          </p:cNvSpPr>
          <p:nvPr>
            <p:ph type="sldImg" idx="2"/>
          </p:nvPr>
        </p:nvSpPr>
        <p:spPr>
          <a:xfrm>
            <a:off x="2357438" y="1279525"/>
            <a:ext cx="2389187" cy="3452813"/>
          </a:xfrm>
          <a:prstGeom prst="rect">
            <a:avLst/>
          </a:prstGeom>
          <a:noFill/>
          <a:ln w="12700">
            <a:solidFill>
              <a:prstClr val="black"/>
            </a:solidFill>
          </a:ln>
        </p:spPr>
        <p:txBody>
          <a:bodyPr vert="horz" lIns="99070" tIns="49535" rIns="99070" bIns="49535" rtlCol="0" anchor="ctr"/>
          <a:lstStyle/>
          <a:p>
            <a:endParaRPr lang="fr-FR"/>
          </a:p>
        </p:txBody>
      </p:sp>
      <p:sp>
        <p:nvSpPr>
          <p:cNvPr id="5" name="Espace réservé des notes 4"/>
          <p:cNvSpPr>
            <a:spLocks noGrp="1"/>
          </p:cNvSpPr>
          <p:nvPr>
            <p:ph type="body" sz="quarter" idx="3"/>
          </p:nvPr>
        </p:nvSpPr>
        <p:spPr>
          <a:xfrm>
            <a:off x="710407" y="4925408"/>
            <a:ext cx="5683250" cy="4029879"/>
          </a:xfrm>
          <a:prstGeom prst="rect">
            <a:avLst/>
          </a:prstGeom>
        </p:spPr>
        <p:txBody>
          <a:bodyPr vert="horz" lIns="99070" tIns="49535" rIns="99070" bIns="4953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8" cy="513507"/>
          </a:xfrm>
          <a:prstGeom prst="rect">
            <a:avLst/>
          </a:prstGeom>
        </p:spPr>
        <p:txBody>
          <a:bodyPr vert="horz" lIns="99070" tIns="49535" rIns="99070" bIns="49535"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8" cy="513507"/>
          </a:xfrm>
          <a:prstGeom prst="rect">
            <a:avLst/>
          </a:prstGeom>
        </p:spPr>
        <p:txBody>
          <a:bodyPr vert="horz" lIns="99070" tIns="49535" rIns="99070" bIns="49535" rtlCol="0" anchor="b"/>
          <a:lstStyle>
            <a:lvl1pPr algn="r">
              <a:defRPr sz="1300"/>
            </a:lvl1pPr>
          </a:lstStyle>
          <a:p>
            <a:fld id="{FE405E67-AE50-4276-BFC9-75CC2EFAFDAA}" type="slidenum">
              <a:rPr lang="fr-FR" smtClean="0"/>
              <a:pPr/>
              <a:t>‹N°›</a:t>
            </a:fld>
            <a:endParaRPr lang="fr-FR"/>
          </a:p>
        </p:txBody>
      </p:sp>
    </p:spTree>
    <p:extLst>
      <p:ext uri="{BB962C8B-B14F-4D97-AF65-F5344CB8AC3E}">
        <p14:creationId xmlns:p14="http://schemas.microsoft.com/office/powerpoint/2010/main" val="473889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57438" y="1279525"/>
            <a:ext cx="2389187" cy="34528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495348"/>
            <a:fld id="{D5939589-3E79-4C82-AA4A-FE78234FAA59}" type="slidenum">
              <a:rPr lang="fr-FR" sz="1400">
                <a:solidFill>
                  <a:prstClr val="black"/>
                </a:solidFill>
                <a:latin typeface="Calibri" panose="020F0502020204030204"/>
              </a:rPr>
              <a:pPr defTabSz="495348"/>
              <a:t>1</a:t>
            </a:fld>
            <a:endParaRPr lang="fr-FR" sz="1400" dirty="0">
              <a:solidFill>
                <a:prstClr val="black"/>
              </a:solidFill>
              <a:latin typeface="Calibri" panose="020F0502020204030204"/>
            </a:endParaRPr>
          </a:p>
        </p:txBody>
      </p:sp>
    </p:spTree>
    <p:extLst>
      <p:ext uri="{BB962C8B-B14F-4D97-AF65-F5344CB8AC3E}">
        <p14:creationId xmlns:p14="http://schemas.microsoft.com/office/powerpoint/2010/main" val="420971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aison">
    <p:bg>
      <p:bgPr>
        <a:gradFill flip="none" rotWithShape="1">
          <a:gsLst>
            <a:gs pos="0">
              <a:schemeClr val="accent2">
                <a:lumMod val="0"/>
                <a:lumOff val="100000"/>
              </a:schemeClr>
            </a:gs>
            <a:gs pos="100000">
              <a:schemeClr val="accent2">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1461099" y="9650186"/>
            <a:ext cx="4287366" cy="163668"/>
          </a:xfrm>
          <a:prstGeom prst="rect">
            <a:avLst/>
          </a:prstGeom>
        </p:spPr>
        <p:txBody>
          <a:bodyPr anchor="ctr"/>
          <a:lstStyle>
            <a:lvl1pPr algn="ctr">
              <a:defRPr sz="800"/>
            </a:lvl1pPr>
          </a:lstStyle>
          <a:p>
            <a:endParaRPr lang="en-US" dirty="0"/>
          </a:p>
        </p:txBody>
      </p:sp>
    </p:spTree>
    <p:extLst>
      <p:ext uri="{BB962C8B-B14F-4D97-AF65-F5344CB8AC3E}">
        <p14:creationId xmlns:p14="http://schemas.microsoft.com/office/powerpoint/2010/main" val="392997931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330200"/>
            <a:ext cx="1485900" cy="9589129"/>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Placeholder 1"/>
          <p:cNvSpPr>
            <a:spLocks noGrp="1"/>
          </p:cNvSpPr>
          <p:nvPr>
            <p:ph type="title"/>
          </p:nvPr>
        </p:nvSpPr>
        <p:spPr>
          <a:xfrm>
            <a:off x="974153" y="88168"/>
            <a:ext cx="5844959" cy="565333"/>
          </a:xfrm>
          <a:prstGeom prst="rect">
            <a:avLst/>
          </a:prstGeom>
        </p:spPr>
        <p:txBody>
          <a:bodyPr vert="horz" lIns="91440" tIns="45720" rIns="91440" bIns="45720" rtlCol="0" anchor="t">
            <a:normAutofit/>
          </a:bodyPr>
          <a:lstStyle/>
          <a:p>
            <a:r>
              <a:rPr lang="fr-FR" dirty="0"/>
              <a:t>Le Swing de l’Association sportive</a:t>
            </a:r>
            <a:endParaRPr lang="en-US" dirty="0"/>
          </a:p>
        </p:txBody>
      </p:sp>
      <p:sp>
        <p:nvSpPr>
          <p:cNvPr id="4" name="Date Placeholder 3"/>
          <p:cNvSpPr>
            <a:spLocks noGrp="1"/>
          </p:cNvSpPr>
          <p:nvPr>
            <p:ph type="dt" sz="half" idx="2"/>
          </p:nvPr>
        </p:nvSpPr>
        <p:spPr>
          <a:xfrm>
            <a:off x="6230770" y="114190"/>
            <a:ext cx="574785" cy="534691"/>
          </a:xfrm>
          <a:prstGeom prst="rect">
            <a:avLst/>
          </a:prstGeom>
        </p:spPr>
        <p:txBody>
          <a:bodyPr vert="horz" lIns="91440" tIns="45720" rIns="91440" bIns="45720" rtlCol="0" anchor="ctr"/>
          <a:lstStyle>
            <a:lvl1pPr algn="r">
              <a:defRPr sz="675">
                <a:solidFill>
                  <a:schemeClr val="tx1">
                    <a:tint val="75000"/>
                  </a:schemeClr>
                </a:solidFill>
              </a:defRPr>
            </a:lvl1pPr>
          </a:lstStyle>
          <a:p>
            <a:pPr rtl="0"/>
            <a:endParaRPr lang="fr-FR" noProof="0"/>
          </a:p>
        </p:txBody>
      </p:sp>
      <p:sp>
        <p:nvSpPr>
          <p:cNvPr id="34" name="Slide Number Placeholder 5">
            <a:extLst>
              <a:ext uri="{FF2B5EF4-FFF2-40B4-BE49-F238E27FC236}">
                <a16:creationId xmlns:a16="http://schemas.microsoft.com/office/drawing/2014/main" id="{202D4ABA-3A95-983B-1042-711892C9DE20}"/>
              </a:ext>
            </a:extLst>
          </p:cNvPr>
          <p:cNvSpPr txBox="1">
            <a:spLocks/>
          </p:cNvSpPr>
          <p:nvPr userDrawn="1"/>
        </p:nvSpPr>
        <p:spPr>
          <a:xfrm>
            <a:off x="6380493" y="9355750"/>
            <a:ext cx="438619" cy="527403"/>
          </a:xfrm>
          <a:prstGeom prst="rect">
            <a:avLst/>
          </a:prstGeom>
        </p:spPr>
        <p:txBody>
          <a:bodyPr anchor="b"/>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548" smtClean="0"/>
              <a:pPr algn="r"/>
              <a:t>‹N°›</a:t>
            </a:fld>
            <a:endParaRPr lang="en-US" sz="548" dirty="0"/>
          </a:p>
        </p:txBody>
      </p:sp>
      <p:sp>
        <p:nvSpPr>
          <p:cNvPr id="63" name="Title Placeholder 1">
            <a:extLst>
              <a:ext uri="{FF2B5EF4-FFF2-40B4-BE49-F238E27FC236}">
                <a16:creationId xmlns:a16="http://schemas.microsoft.com/office/drawing/2014/main" id="{13E9ACD5-A185-1FED-F5DC-C7920A1BD101}"/>
              </a:ext>
            </a:extLst>
          </p:cNvPr>
          <p:cNvSpPr txBox="1">
            <a:spLocks/>
          </p:cNvSpPr>
          <p:nvPr userDrawn="1"/>
        </p:nvSpPr>
        <p:spPr>
          <a:xfrm>
            <a:off x="336132" y="1317714"/>
            <a:ext cx="6227954" cy="509333"/>
          </a:xfrm>
          <a:prstGeom prst="rect">
            <a:avLst/>
          </a:prstGeom>
        </p:spPr>
        <p:txBody>
          <a:bodyPr vert="horz" lIns="91440" tIns="45720" rIns="91440" bIns="45720" rtlCol="0" anchor="t">
            <a:normAutofit/>
          </a:bodyPr>
          <a:lstStyle>
            <a:lvl1pPr algn="l" defTabSz="342900" rtl="0" eaLnBrk="1" latinLnBrk="0" hangingPunct="1">
              <a:spcBef>
                <a:spcPct val="0"/>
              </a:spcBef>
              <a:buNone/>
              <a:defRPr sz="1600" b="1" i="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grpSp>
        <p:nvGrpSpPr>
          <p:cNvPr id="49" name="Group 48"/>
          <p:cNvGrpSpPr/>
          <p:nvPr/>
        </p:nvGrpSpPr>
        <p:grpSpPr>
          <a:xfrm>
            <a:off x="15316" y="411"/>
            <a:ext cx="1464204" cy="9898732"/>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pic>
        <p:nvPicPr>
          <p:cNvPr id="2050" name="Picture 2" descr="Coupe de la Présidente et du Comité Directeur – Résultats">
            <a:extLst>
              <a:ext uri="{FF2B5EF4-FFF2-40B4-BE49-F238E27FC236}">
                <a16:creationId xmlns:a16="http://schemas.microsoft.com/office/drawing/2014/main" id="{A7974144-2104-3FDB-97C4-EB66AAE348D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104" y="-77173"/>
            <a:ext cx="919564" cy="91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730062"/>
      </p:ext>
    </p:extLst>
  </p:cSld>
  <p:clrMap bg1="lt1" tx1="dk1" bg2="lt2" tx2="dk2" accent1="accent1" accent2="accent2" accent3="accent3" accent4="accent4" accent5="accent5" accent6="accent6" hlink="hlink" folHlink="folHlink"/>
  <p:sldLayoutIdLst>
    <p:sldLayoutId id="2147483696" r:id="rId1"/>
  </p:sldLayoutIdLst>
  <p:hf sldNum="0" hdr="0" dt="0"/>
  <p:txStyles>
    <p:titleStyle>
      <a:lvl1pPr algn="ctr" defTabSz="342900" rtl="0" eaLnBrk="1" latinLnBrk="0" hangingPunct="1">
        <a:spcBef>
          <a:spcPct val="0"/>
        </a:spcBef>
        <a:buNone/>
        <a:defRPr sz="1600" b="1" i="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25000"/>
          </a:schemeClr>
        </a:buClr>
        <a:buFont typeface="Wingdings 3" charset="2"/>
        <a:buChar char=""/>
        <a:defRPr sz="11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bg2">
            <a:lumMod val="25000"/>
          </a:schemeClr>
        </a:buClr>
        <a:buFont typeface="Wingdings 3" charset="2"/>
        <a:buChar char=""/>
        <a:defRPr sz="105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bg2">
            <a:lumMod val="25000"/>
          </a:schemeClr>
        </a:buClr>
        <a:buFont typeface="Wingdings 3" charset="2"/>
        <a:buChar char=""/>
        <a:defRPr sz="9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54B2CDE-A280-127C-D83C-1BF5942B586B}"/>
              </a:ext>
            </a:extLst>
          </p:cNvPr>
          <p:cNvSpPr txBox="1">
            <a:spLocks/>
          </p:cNvSpPr>
          <p:nvPr/>
        </p:nvSpPr>
        <p:spPr>
          <a:xfrm>
            <a:off x="155991" y="874963"/>
            <a:ext cx="5199780" cy="689623"/>
          </a:xfrm>
          <a:prstGeom prst="rect">
            <a:avLst/>
          </a:prstGeom>
        </p:spPr>
        <p:txBody>
          <a:bodyPr vert="horz" lIns="91440" tIns="45720" rIns="91440" bIns="45720" rtlCol="0">
            <a:normAutofit fontScale="92500" lnSpcReduction="20000"/>
          </a:bodyPr>
          <a:lstStyle>
            <a:lvl1pPr marL="257175" indent="-257175" algn="l" defTabSz="342900" rtl="0" eaLnBrk="1" latinLnBrk="0" hangingPunct="1">
              <a:spcBef>
                <a:spcPts val="750"/>
              </a:spcBef>
              <a:spcAft>
                <a:spcPts val="0"/>
              </a:spcAft>
              <a:buClr>
                <a:schemeClr val="bg2">
                  <a:lumMod val="25000"/>
                </a:schemeClr>
              </a:buClr>
              <a:buFont typeface="Wingdings 3" charset="2"/>
              <a:buChar char=""/>
              <a:defRPr sz="11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bg2">
                  <a:lumMod val="25000"/>
                </a:schemeClr>
              </a:buClr>
              <a:buFont typeface="Wingdings 3" charset="2"/>
              <a:buChar char=""/>
              <a:defRPr sz="105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bg2">
                  <a:lumMod val="25000"/>
                </a:schemeClr>
              </a:buClr>
              <a:buFont typeface="Wingdings 3" charset="2"/>
              <a:buChar char=""/>
              <a:defRPr sz="9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0" indent="0" algn="just">
              <a:lnSpc>
                <a:spcPct val="120000"/>
              </a:lnSpc>
              <a:spcBef>
                <a:spcPts val="0"/>
              </a:spcBef>
              <a:buNone/>
            </a:pPr>
            <a:r>
              <a:rPr lang="fr-FR" sz="1000" b="1" dirty="0">
                <a:solidFill>
                  <a:schemeClr val="tx1"/>
                </a:solidFill>
              </a:rPr>
              <a:t>Comme annoncé dans le précédent SWING, L’Assemblée Générale du 14 Janvier a également élu les membres de la commission sportive, Christophe Boisset en est son président, félicitations aux élus et à son Président ! </a:t>
            </a:r>
          </a:p>
          <a:p>
            <a:pPr marL="0" indent="0" algn="just">
              <a:lnSpc>
                <a:spcPct val="120000"/>
              </a:lnSpc>
              <a:spcBef>
                <a:spcPts val="0"/>
              </a:spcBef>
              <a:buNone/>
            </a:pPr>
            <a:r>
              <a:rPr lang="fr-FR" sz="1000" b="1" dirty="0">
                <a:solidFill>
                  <a:schemeClr val="tx1"/>
                </a:solidFill>
              </a:rPr>
              <a:t>Voici ses premiers mots :</a:t>
            </a:r>
          </a:p>
          <a:p>
            <a:pPr algn="just">
              <a:lnSpc>
                <a:spcPct val="120000"/>
              </a:lnSpc>
              <a:spcBef>
                <a:spcPts val="0"/>
              </a:spcBef>
            </a:pPr>
            <a:endParaRPr lang="fr-FR" sz="1000" dirty="0">
              <a:solidFill>
                <a:schemeClr val="tx1"/>
              </a:solidFill>
            </a:endParaRPr>
          </a:p>
          <a:p>
            <a:pPr algn="just">
              <a:lnSpc>
                <a:spcPct val="120000"/>
              </a:lnSpc>
              <a:spcBef>
                <a:spcPts val="0"/>
              </a:spcBef>
            </a:pPr>
            <a:endParaRPr lang="fr-FR" sz="1000" dirty="0">
              <a:solidFill>
                <a:schemeClr val="tx1"/>
              </a:solidFill>
            </a:endParaRPr>
          </a:p>
          <a:p>
            <a:pPr algn="just">
              <a:lnSpc>
                <a:spcPct val="120000"/>
              </a:lnSpc>
              <a:spcBef>
                <a:spcPts val="0"/>
              </a:spcBef>
            </a:pPr>
            <a:endParaRPr lang="fr-FR" sz="1000" dirty="0">
              <a:solidFill>
                <a:schemeClr val="tx1"/>
              </a:solidFill>
            </a:endParaRPr>
          </a:p>
          <a:p>
            <a:pPr algn="just">
              <a:lnSpc>
                <a:spcPct val="120000"/>
              </a:lnSpc>
              <a:spcBef>
                <a:spcPts val="0"/>
              </a:spcBef>
            </a:pPr>
            <a:endParaRPr lang="fr-FR" sz="1000" dirty="0">
              <a:solidFill>
                <a:schemeClr val="tx1"/>
              </a:solidFill>
            </a:endParaRPr>
          </a:p>
          <a:p>
            <a:pPr algn="just">
              <a:lnSpc>
                <a:spcPct val="120000"/>
              </a:lnSpc>
              <a:spcBef>
                <a:spcPts val="0"/>
              </a:spcBef>
            </a:pPr>
            <a:endParaRPr lang="fr-FR" sz="1000" dirty="0">
              <a:solidFill>
                <a:schemeClr val="tx1"/>
              </a:solidFill>
            </a:endParaRPr>
          </a:p>
          <a:p>
            <a:pPr algn="just">
              <a:lnSpc>
                <a:spcPct val="120000"/>
              </a:lnSpc>
              <a:spcBef>
                <a:spcPts val="0"/>
              </a:spcBef>
            </a:pPr>
            <a:endParaRPr lang="fr-FR" sz="1000" dirty="0">
              <a:solidFill>
                <a:schemeClr val="tx1"/>
              </a:solidFill>
            </a:endParaRPr>
          </a:p>
          <a:p>
            <a:pPr algn="just">
              <a:lnSpc>
                <a:spcPct val="120000"/>
              </a:lnSpc>
              <a:spcBef>
                <a:spcPts val="0"/>
              </a:spcBef>
            </a:pPr>
            <a:endParaRPr lang="fr-FR" sz="1000" dirty="0">
              <a:solidFill>
                <a:schemeClr val="tx1"/>
              </a:solidFill>
            </a:endParaRPr>
          </a:p>
          <a:p>
            <a:pPr marL="0" indent="0" algn="just">
              <a:lnSpc>
                <a:spcPct val="120000"/>
              </a:lnSpc>
              <a:spcBef>
                <a:spcPts val="0"/>
              </a:spcBef>
              <a:buNone/>
            </a:pPr>
            <a:endParaRPr lang="fr-FR" sz="1000" dirty="0">
              <a:solidFill>
                <a:schemeClr val="tx1"/>
              </a:solidFill>
            </a:endParaRPr>
          </a:p>
          <a:p>
            <a:pPr algn="just">
              <a:lnSpc>
                <a:spcPct val="120000"/>
              </a:lnSpc>
              <a:spcBef>
                <a:spcPts val="0"/>
              </a:spcBef>
              <a:buFont typeface="Arial" panose="020B0604020202020204" pitchFamily="34" charset="0"/>
              <a:buChar char="•"/>
            </a:pPr>
            <a:endParaRPr lang="fr-FR" sz="1000" dirty="0">
              <a:solidFill>
                <a:schemeClr val="tx1"/>
              </a:solidFill>
            </a:endParaRPr>
          </a:p>
        </p:txBody>
      </p:sp>
      <p:sp>
        <p:nvSpPr>
          <p:cNvPr id="13" name="Title 9">
            <a:extLst>
              <a:ext uri="{FF2B5EF4-FFF2-40B4-BE49-F238E27FC236}">
                <a16:creationId xmlns:a16="http://schemas.microsoft.com/office/drawing/2014/main" id="{0A4406D7-8382-040A-A7D6-8563D1B2A66C}"/>
              </a:ext>
            </a:extLst>
          </p:cNvPr>
          <p:cNvSpPr txBox="1">
            <a:spLocks/>
          </p:cNvSpPr>
          <p:nvPr/>
        </p:nvSpPr>
        <p:spPr>
          <a:xfrm>
            <a:off x="1168400" y="138973"/>
            <a:ext cx="4881880" cy="531587"/>
          </a:xfrm>
          <a:prstGeom prst="rect">
            <a:avLst/>
          </a:prstGeom>
        </p:spPr>
        <p:txBody>
          <a:bodyPr/>
          <a:lstStyle>
            <a:lvl1pPr algn="ctr" defTabSz="342900" rtl="0" eaLnBrk="1" latinLnBrk="0" hangingPunct="1">
              <a:spcBef>
                <a:spcPct val="0"/>
              </a:spcBef>
              <a:buNone/>
              <a:defRPr sz="1600" b="1" i="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chemeClr val="tx1"/>
                </a:solidFill>
              </a:rPr>
              <a:t>Le Swing de l’Association Sportive – n° 2-2023</a:t>
            </a:r>
            <a:endParaRPr lang="en-US" dirty="0">
              <a:solidFill>
                <a:schemeClr val="tx1"/>
              </a:solidFill>
            </a:endParaRPr>
          </a:p>
        </p:txBody>
      </p:sp>
      <p:sp>
        <p:nvSpPr>
          <p:cNvPr id="2" name="Espace réservé du pied de page 1">
            <a:extLst>
              <a:ext uri="{FF2B5EF4-FFF2-40B4-BE49-F238E27FC236}">
                <a16:creationId xmlns:a16="http://schemas.microsoft.com/office/drawing/2014/main" id="{3710D8C6-E109-A27D-11A6-39AF4BD37A9B}"/>
              </a:ext>
            </a:extLst>
          </p:cNvPr>
          <p:cNvSpPr>
            <a:spLocks noGrp="1"/>
          </p:cNvSpPr>
          <p:nvPr>
            <p:ph type="ftr" sz="quarter" idx="11"/>
          </p:nvPr>
        </p:nvSpPr>
        <p:spPr>
          <a:xfrm>
            <a:off x="1139074" y="444883"/>
            <a:ext cx="4603358" cy="215499"/>
          </a:xfrm>
        </p:spPr>
        <p:txBody>
          <a:bodyPr anchor="t"/>
          <a:lstStyle/>
          <a:p>
            <a:r>
              <a:rPr lang="en-US" dirty="0"/>
              <a:t> Message de la Commission Sportive </a:t>
            </a:r>
          </a:p>
        </p:txBody>
      </p:sp>
      <p:sp>
        <p:nvSpPr>
          <p:cNvPr id="28" name="Text Placeholder 2">
            <a:extLst>
              <a:ext uri="{FF2B5EF4-FFF2-40B4-BE49-F238E27FC236}">
                <a16:creationId xmlns:a16="http://schemas.microsoft.com/office/drawing/2014/main" id="{93666EAC-2AD2-159A-FB1E-1B56A88BD5C0}"/>
              </a:ext>
            </a:extLst>
          </p:cNvPr>
          <p:cNvSpPr txBox="1">
            <a:spLocks/>
          </p:cNvSpPr>
          <p:nvPr/>
        </p:nvSpPr>
        <p:spPr>
          <a:xfrm>
            <a:off x="147910" y="1564587"/>
            <a:ext cx="5142331" cy="1797529"/>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bg2">
                  <a:lumMod val="25000"/>
                </a:schemeClr>
              </a:buClr>
              <a:buFont typeface="Wingdings 3" charset="2"/>
              <a:buChar char=""/>
              <a:defRPr sz="11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bg2">
                  <a:lumMod val="25000"/>
                </a:schemeClr>
              </a:buClr>
              <a:buFont typeface="Wingdings 3" charset="2"/>
              <a:buChar char=""/>
              <a:defRPr sz="105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bg2">
                  <a:lumMod val="25000"/>
                </a:schemeClr>
              </a:buClr>
              <a:buFont typeface="Wingdings 3" charset="2"/>
              <a:buChar char=""/>
              <a:defRPr sz="9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0" indent="0">
              <a:lnSpc>
                <a:spcPct val="120000"/>
              </a:lnSpc>
              <a:spcBef>
                <a:spcPts val="600"/>
              </a:spcBef>
              <a:buNone/>
            </a:pPr>
            <a:r>
              <a:rPr lang="fr-FR" sz="900" i="1" dirty="0">
                <a:effectLst/>
                <a:ea typeface="Calibri" panose="020F0502020204030204" pitchFamily="34" charset="0"/>
                <a:cs typeface="Times New Roman" panose="02020603050405020304" pitchFamily="18" charset="0"/>
              </a:rPr>
              <a:t>« Chères golfeuses, chers golfeurs, </a:t>
            </a:r>
          </a:p>
          <a:p>
            <a:pPr marL="0" indent="0">
              <a:lnSpc>
                <a:spcPct val="120000"/>
              </a:lnSpc>
              <a:spcBef>
                <a:spcPts val="600"/>
              </a:spcBef>
              <a:buNone/>
            </a:pPr>
            <a:r>
              <a:rPr lang="fr-FR" sz="900" i="1" dirty="0">
                <a:effectLst/>
                <a:ea typeface="Calibri" panose="020F0502020204030204" pitchFamily="34" charset="0"/>
                <a:cs typeface="Times New Roman" panose="02020603050405020304" pitchFamily="18" charset="0"/>
              </a:rPr>
              <a:t>Comme vous le savez, la commission sportive a pour vocation d’animer la vie sportive du club</a:t>
            </a:r>
            <a:r>
              <a:rPr lang="fr-FR" sz="900" i="1" dirty="0">
                <a:ea typeface="Calibri" panose="020F0502020204030204" pitchFamily="34" charset="0"/>
                <a:cs typeface="Times New Roman" panose="02020603050405020304" pitchFamily="18" charset="0"/>
              </a:rPr>
              <a:t> </a:t>
            </a:r>
            <a:r>
              <a:rPr lang="fr-FR" sz="900" i="1" dirty="0">
                <a:effectLst/>
                <a:ea typeface="Calibri" panose="020F0502020204030204" pitchFamily="34" charset="0"/>
                <a:cs typeface="Times New Roman" panose="02020603050405020304" pitchFamily="18" charset="0"/>
              </a:rPr>
              <a:t>en collaboration avec EGS, et d’organiser votre programme de compétitions.</a:t>
            </a:r>
          </a:p>
          <a:p>
            <a:pPr marL="0" indent="0">
              <a:lnSpc>
                <a:spcPct val="120000"/>
              </a:lnSpc>
              <a:spcBef>
                <a:spcPts val="600"/>
              </a:spcBef>
              <a:buNone/>
            </a:pPr>
            <a:r>
              <a:rPr lang="fr-FR" sz="900" i="1" dirty="0">
                <a:effectLst/>
                <a:ea typeface="Calibri" panose="020F0502020204030204" pitchFamily="34" charset="0"/>
                <a:cs typeface="Times New Roman" panose="02020603050405020304" pitchFamily="18" charset="0"/>
              </a:rPr>
              <a:t>Nous allons cette année, preuve de la qualité reconnue de notre parcours, accueillir un certain nombre de compétitions de ligue : le championnat par équipe messieurs de 1</a:t>
            </a:r>
            <a:r>
              <a:rPr lang="fr-FR" sz="900" i="1" baseline="30000" dirty="0">
                <a:effectLst/>
                <a:ea typeface="Calibri" panose="020F0502020204030204" pitchFamily="34" charset="0"/>
                <a:cs typeface="Times New Roman" panose="02020603050405020304" pitchFamily="18" charset="0"/>
              </a:rPr>
              <a:t>ère</a:t>
            </a:r>
            <a:r>
              <a:rPr lang="fr-FR" sz="900" i="1" dirty="0">
                <a:effectLst/>
                <a:ea typeface="Calibri" panose="020F0502020204030204" pitchFamily="34" charset="0"/>
                <a:cs typeface="Times New Roman" panose="02020603050405020304" pitchFamily="18" charset="0"/>
              </a:rPr>
              <a:t> division, un grand prix séniors, la coupe de Normandie …. Mais aussi représenter notre club sur les terrains normands au travers de nos équipes jeunes, dames, messieurs contribuant ainsi à accroitre la notoriété de notre magnifique golf.</a:t>
            </a:r>
          </a:p>
        </p:txBody>
      </p:sp>
      <p:sp>
        <p:nvSpPr>
          <p:cNvPr id="3" name="Text Placeholder 2">
            <a:extLst>
              <a:ext uri="{FF2B5EF4-FFF2-40B4-BE49-F238E27FC236}">
                <a16:creationId xmlns:a16="http://schemas.microsoft.com/office/drawing/2014/main" id="{44A2CFC5-15F1-EB93-3220-53775A6C7ADA}"/>
              </a:ext>
            </a:extLst>
          </p:cNvPr>
          <p:cNvSpPr txBox="1">
            <a:spLocks/>
          </p:cNvSpPr>
          <p:nvPr/>
        </p:nvSpPr>
        <p:spPr>
          <a:xfrm>
            <a:off x="133693" y="8203448"/>
            <a:ext cx="6649847" cy="947776"/>
          </a:xfrm>
          <a:prstGeom prst="rect">
            <a:avLst/>
          </a:prstGeom>
          <a:solidFill>
            <a:srgbClr val="F2BCEC"/>
          </a:solidFill>
          <a:ln>
            <a:solidFill>
              <a:srgbClr val="7030A0"/>
            </a:solidFill>
          </a:ln>
        </p:spPr>
        <p:txBody>
          <a:bodyPr vert="horz" lIns="91440" tIns="45720" rIns="91440" bIns="45720" rtlCol="0" anchor="ctr">
            <a:normAutofit/>
          </a:bodyPr>
          <a:lstStyle>
            <a:lvl1pPr marL="257175" indent="-257175" algn="l" defTabSz="342900" rtl="0" eaLnBrk="1" latinLnBrk="0" hangingPunct="1">
              <a:spcBef>
                <a:spcPts val="750"/>
              </a:spcBef>
              <a:spcAft>
                <a:spcPts val="0"/>
              </a:spcAft>
              <a:buClr>
                <a:schemeClr val="bg2">
                  <a:lumMod val="25000"/>
                </a:schemeClr>
              </a:buClr>
              <a:buFont typeface="Wingdings 3" charset="2"/>
              <a:buChar char=""/>
              <a:defRPr sz="11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bg2">
                  <a:lumMod val="25000"/>
                </a:schemeClr>
              </a:buClr>
              <a:buFont typeface="Wingdings 3" charset="2"/>
              <a:buChar char=""/>
              <a:defRPr sz="105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bg2">
                  <a:lumMod val="25000"/>
                </a:schemeClr>
              </a:buClr>
              <a:buFont typeface="Wingdings 3" charset="2"/>
              <a:buChar char=""/>
              <a:defRPr sz="9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a:lnSpc>
                <a:spcPct val="120000"/>
              </a:lnSpc>
              <a:spcBef>
                <a:spcPts val="0"/>
              </a:spcBef>
            </a:pPr>
            <a:r>
              <a:rPr lang="fr-FR" sz="1000" b="1" dirty="0">
                <a:solidFill>
                  <a:schemeClr val="tx1"/>
                </a:solidFill>
              </a:rPr>
              <a:t>A bientôt pour des informations sur les premiers calendriers de nos </a:t>
            </a:r>
            <a:r>
              <a:rPr lang="fr-FR" sz="1000" b="1">
                <a:solidFill>
                  <a:schemeClr val="tx1"/>
                </a:solidFill>
              </a:rPr>
              <a:t>compétitions et sur </a:t>
            </a:r>
            <a:r>
              <a:rPr lang="fr-FR" sz="1000" b="1" dirty="0">
                <a:solidFill>
                  <a:schemeClr val="tx1"/>
                </a:solidFill>
              </a:rPr>
              <a:t>l’avancée de nos échanges </a:t>
            </a:r>
            <a:r>
              <a:rPr lang="fr-FR" sz="1000" b="1">
                <a:solidFill>
                  <a:schemeClr val="tx1"/>
                </a:solidFill>
              </a:rPr>
              <a:t>avec EGS </a:t>
            </a:r>
            <a:r>
              <a:rPr lang="fr-FR" sz="1000" b="1" dirty="0">
                <a:solidFill>
                  <a:schemeClr val="tx1"/>
                </a:solidFill>
              </a:rPr>
              <a:t>… et quelques photos des membres de la Commission sportive ! </a:t>
            </a:r>
          </a:p>
          <a:p>
            <a:pPr algn="just">
              <a:lnSpc>
                <a:spcPct val="120000"/>
              </a:lnSpc>
              <a:spcBef>
                <a:spcPts val="0"/>
              </a:spcBef>
            </a:pPr>
            <a:endParaRPr lang="fr-FR" sz="1000" b="1" dirty="0">
              <a:solidFill>
                <a:schemeClr val="tx1"/>
              </a:solidFill>
            </a:endParaRPr>
          </a:p>
          <a:p>
            <a:pPr marL="0" indent="0" algn="ctr">
              <a:lnSpc>
                <a:spcPct val="120000"/>
              </a:lnSpc>
              <a:spcBef>
                <a:spcPts val="0"/>
              </a:spcBef>
              <a:buNone/>
            </a:pPr>
            <a:r>
              <a:rPr lang="fr-FR" sz="1400" b="1" i="1" dirty="0">
                <a:solidFill>
                  <a:schemeClr val="tx1"/>
                </a:solidFill>
              </a:rPr>
              <a:t>D’ici là bon golf à tous !</a:t>
            </a:r>
            <a:endParaRPr lang="fr-FR" sz="1400" i="1" dirty="0">
              <a:solidFill>
                <a:schemeClr val="tx1"/>
              </a:solidFill>
            </a:endParaRPr>
          </a:p>
        </p:txBody>
      </p:sp>
      <p:sp>
        <p:nvSpPr>
          <p:cNvPr id="4" name="Text Placeholder 2">
            <a:extLst>
              <a:ext uri="{FF2B5EF4-FFF2-40B4-BE49-F238E27FC236}">
                <a16:creationId xmlns:a16="http://schemas.microsoft.com/office/drawing/2014/main" id="{75A8CFF6-D75F-CE08-87D6-C7D1AF5A560F}"/>
              </a:ext>
            </a:extLst>
          </p:cNvPr>
          <p:cNvSpPr txBox="1">
            <a:spLocks/>
          </p:cNvSpPr>
          <p:nvPr/>
        </p:nvSpPr>
        <p:spPr>
          <a:xfrm>
            <a:off x="5355771" y="2664180"/>
            <a:ext cx="1521278" cy="689623"/>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bg2">
                  <a:lumMod val="25000"/>
                </a:schemeClr>
              </a:buClr>
              <a:buFont typeface="Wingdings 3" charset="2"/>
              <a:buChar char=""/>
              <a:defRPr sz="11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bg2">
                  <a:lumMod val="25000"/>
                </a:schemeClr>
              </a:buClr>
              <a:buFont typeface="Wingdings 3" charset="2"/>
              <a:buChar char=""/>
              <a:defRPr sz="105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bg2">
                  <a:lumMod val="25000"/>
                </a:schemeClr>
              </a:buClr>
              <a:buFont typeface="Wingdings 3" charset="2"/>
              <a:buChar char=""/>
              <a:defRPr sz="9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0" indent="0" algn="ctr">
              <a:spcBef>
                <a:spcPts val="0"/>
              </a:spcBef>
              <a:buNone/>
            </a:pPr>
            <a:r>
              <a:rPr lang="fr-FR" sz="900" b="1" dirty="0">
                <a:solidFill>
                  <a:schemeClr val="tx1"/>
                </a:solidFill>
              </a:rPr>
              <a:t>Christophe Boisset Président de la Commission Sportive </a:t>
            </a:r>
            <a:endParaRPr lang="fr-FR" sz="900" dirty="0">
              <a:solidFill>
                <a:schemeClr val="tx1"/>
              </a:solidFill>
            </a:endParaRPr>
          </a:p>
        </p:txBody>
      </p:sp>
      <p:sp>
        <p:nvSpPr>
          <p:cNvPr id="5" name="Text Placeholder 2">
            <a:extLst>
              <a:ext uri="{FF2B5EF4-FFF2-40B4-BE49-F238E27FC236}">
                <a16:creationId xmlns:a16="http://schemas.microsoft.com/office/drawing/2014/main" id="{1485B437-C364-462A-95BB-2499F84816B9}"/>
              </a:ext>
            </a:extLst>
          </p:cNvPr>
          <p:cNvSpPr txBox="1">
            <a:spLocks/>
          </p:cNvSpPr>
          <p:nvPr/>
        </p:nvSpPr>
        <p:spPr>
          <a:xfrm>
            <a:off x="140027" y="3128811"/>
            <a:ext cx="6418926" cy="1538605"/>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ts val="750"/>
              </a:spcBef>
              <a:spcAft>
                <a:spcPts val="0"/>
              </a:spcAft>
              <a:buClr>
                <a:schemeClr val="bg2">
                  <a:lumMod val="25000"/>
                </a:schemeClr>
              </a:buClr>
              <a:buFont typeface="Wingdings 3" charset="2"/>
              <a:buChar char=""/>
              <a:defRPr sz="11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bg2">
                  <a:lumMod val="25000"/>
                </a:schemeClr>
              </a:buClr>
              <a:buFont typeface="Wingdings 3" charset="2"/>
              <a:buChar char=""/>
              <a:defRPr sz="105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bg2">
                  <a:lumMod val="25000"/>
                </a:schemeClr>
              </a:buClr>
              <a:buFont typeface="Wingdings 3" charset="2"/>
              <a:buChar char=""/>
              <a:defRPr sz="9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600"/>
              </a:spcBef>
              <a:buNone/>
            </a:pPr>
            <a:r>
              <a:rPr lang="fr-FR" sz="900" i="1" dirty="0">
                <a:effectLst/>
                <a:ea typeface="Calibri" panose="020F0502020204030204" pitchFamily="34" charset="0"/>
                <a:cs typeface="Times New Roman" panose="02020603050405020304" pitchFamily="18" charset="0"/>
              </a:rPr>
              <a:t>Nous souhaitons bien évidemment vous voir toujours plus nombreux participer aux compétitions que nous allons vous proposer, parce que, même si le golf est avant tout un plaisir, se confronter au parcours reste l’essence même de notre sport. </a:t>
            </a:r>
            <a:endParaRPr lang="fr-FR" sz="900" i="1" dirty="0">
              <a:cs typeface="Times New Roman" panose="02020603050405020304" pitchFamily="18" charset="0"/>
            </a:endParaRPr>
          </a:p>
          <a:p>
            <a:pPr marL="0" indent="0">
              <a:spcBef>
                <a:spcPts val="600"/>
              </a:spcBef>
              <a:buNone/>
            </a:pPr>
            <a:r>
              <a:rPr lang="fr-FR" sz="900" i="1" dirty="0">
                <a:cs typeface="Times New Roman" panose="02020603050405020304" pitchFamily="18" charset="0"/>
              </a:rPr>
              <a:t>Votre participation témoigne aussi de la reconnaissance envers nos partenaires, qui pour certains d’</a:t>
            </a:r>
            <a:r>
              <a:rPr lang="fr-FR" sz="900" i="1" dirty="0" err="1">
                <a:cs typeface="Times New Roman" panose="02020603050405020304" pitchFamily="18" charset="0"/>
              </a:rPr>
              <a:t>entre-eux</a:t>
            </a:r>
            <a:r>
              <a:rPr lang="fr-FR" sz="900" i="1" dirty="0">
                <a:cs typeface="Times New Roman" panose="02020603050405020304" pitchFamily="18" charset="0"/>
              </a:rPr>
              <a:t>, nous accompagnent depuis de nombreuses années. </a:t>
            </a:r>
          </a:p>
          <a:p>
            <a:pPr marL="0" indent="0">
              <a:spcBef>
                <a:spcPts val="600"/>
              </a:spcBef>
              <a:buNone/>
            </a:pPr>
            <a:r>
              <a:rPr lang="fr-FR" sz="900" i="1" dirty="0">
                <a:cs typeface="Times New Roman" panose="02020603050405020304" pitchFamily="18" charset="0"/>
              </a:rPr>
              <a:t> Retrouvons-nous bien évidemment, dans la convivialité et la bonne humeur… les marques de fabrique du Golf de La Presqu’Ile du Cotentin …. sans oublier le respect de l’étiquette.</a:t>
            </a:r>
          </a:p>
          <a:p>
            <a:pPr marL="0" indent="0">
              <a:spcBef>
                <a:spcPts val="600"/>
              </a:spcBef>
              <a:buNone/>
            </a:pPr>
            <a:r>
              <a:rPr lang="fr-FR" sz="900" i="1" dirty="0">
                <a:cs typeface="Times New Roman" panose="02020603050405020304" pitchFamily="18" charset="0"/>
              </a:rPr>
              <a:t> Nous comptons sur vous, vous pourrez compter sur nous ! »</a:t>
            </a:r>
          </a:p>
          <a:p>
            <a:pPr marL="0" indent="0">
              <a:lnSpc>
                <a:spcPct val="120000"/>
              </a:lnSpc>
              <a:spcBef>
                <a:spcPts val="600"/>
              </a:spcBef>
              <a:buNone/>
            </a:pPr>
            <a:r>
              <a:rPr lang="fr-FR" sz="900" i="1" dirty="0">
                <a:effectLst/>
                <a:ea typeface="Calibri" panose="020F0502020204030204" pitchFamily="34" charset="0"/>
                <a:cs typeface="Times New Roman" panose="02020603050405020304" pitchFamily="18" charset="0"/>
              </a:rPr>
              <a:t>  </a:t>
            </a:r>
            <a:endParaRPr lang="fr-FR" sz="900" i="1" dirty="0">
              <a:ea typeface="Calibri" panose="020F0502020204030204" pitchFamily="34" charset="0"/>
              <a:cs typeface="Times New Roman" panose="02020603050405020304" pitchFamily="18" charset="0"/>
            </a:endParaRPr>
          </a:p>
        </p:txBody>
      </p:sp>
      <p:pic>
        <p:nvPicPr>
          <p:cNvPr id="12" name="Image 11" descr="Une image contenant herbe, personne, ciel, extérieur&#10;&#10;Description générée automatiquement">
            <a:extLst>
              <a:ext uri="{FF2B5EF4-FFF2-40B4-BE49-F238E27FC236}">
                <a16:creationId xmlns:a16="http://schemas.microsoft.com/office/drawing/2014/main" id="{E6D7069C-3BCF-E0E3-7403-7438B9C97477}"/>
              </a:ext>
            </a:extLst>
          </p:cNvPr>
          <p:cNvPicPr>
            <a:picLocks noChangeAspect="1"/>
          </p:cNvPicPr>
          <p:nvPr/>
        </p:nvPicPr>
        <p:blipFill rotWithShape="1">
          <a:blip r:embed="rId3">
            <a:extLst>
              <a:ext uri="{28A0092B-C50C-407E-A947-70E740481C1C}">
                <a14:useLocalDpi xmlns:a14="http://schemas.microsoft.com/office/drawing/2010/main" val="0"/>
              </a:ext>
            </a:extLst>
          </a:blip>
          <a:srcRect l="65051" t="20515" r="5301" b="28227"/>
          <a:stretch/>
        </p:blipFill>
        <p:spPr>
          <a:xfrm>
            <a:off x="5420821" y="1074361"/>
            <a:ext cx="1357912" cy="1565119"/>
          </a:xfrm>
          <a:prstGeom prst="rect">
            <a:avLst/>
          </a:prstGeom>
          <a:ln>
            <a:solidFill>
              <a:schemeClr val="accent3">
                <a:lumMod val="50000"/>
              </a:schemeClr>
            </a:solidFill>
          </a:ln>
        </p:spPr>
      </p:pic>
      <p:sp>
        <p:nvSpPr>
          <p:cNvPr id="6" name="Text Placeholder 2">
            <a:extLst>
              <a:ext uri="{FF2B5EF4-FFF2-40B4-BE49-F238E27FC236}">
                <a16:creationId xmlns:a16="http://schemas.microsoft.com/office/drawing/2014/main" id="{FA4C59E6-233D-AA2F-14F1-9005FBF87777}"/>
              </a:ext>
            </a:extLst>
          </p:cNvPr>
          <p:cNvSpPr txBox="1">
            <a:spLocks/>
          </p:cNvSpPr>
          <p:nvPr/>
        </p:nvSpPr>
        <p:spPr>
          <a:xfrm>
            <a:off x="363540" y="4554270"/>
            <a:ext cx="4059603" cy="1487908"/>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bg2">
                  <a:lumMod val="25000"/>
                </a:schemeClr>
              </a:buClr>
              <a:buFont typeface="Wingdings 3" charset="2"/>
              <a:buChar char=""/>
              <a:defRPr sz="11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bg2">
                  <a:lumMod val="25000"/>
                </a:schemeClr>
              </a:buClr>
              <a:buFont typeface="Wingdings 3" charset="2"/>
              <a:buChar char=""/>
              <a:defRPr sz="105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bg2">
                  <a:lumMod val="25000"/>
                </a:schemeClr>
              </a:buClr>
              <a:buFont typeface="Wingdings 3" charset="2"/>
              <a:buChar char=""/>
              <a:defRPr sz="9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0" lvl="0" indent="0" algn="just">
              <a:spcBef>
                <a:spcPts val="300"/>
              </a:spcBef>
              <a:buNone/>
            </a:pPr>
            <a:r>
              <a:rPr lang="fr-FR" sz="1000" b="1" dirty="0">
                <a:solidFill>
                  <a:srgbClr val="202124"/>
                </a:solidFill>
                <a:effectLst/>
                <a:ea typeface="Calibri" panose="020F0502020204030204" pitchFamily="34" charset="0"/>
                <a:cs typeface="Times New Roman" panose="02020603050405020304" pitchFamily="18" charset="0"/>
              </a:rPr>
              <a:t>Quelques informations complémentaires : </a:t>
            </a:r>
          </a:p>
          <a:p>
            <a:pPr indent="-169863" algn="just">
              <a:spcBef>
                <a:spcPts val="300"/>
              </a:spcBef>
              <a:buFont typeface="Arial" panose="020B0604020202020204" pitchFamily="34" charset="0"/>
              <a:buChar char="•"/>
            </a:pPr>
            <a:r>
              <a:rPr lang="fr-FR" sz="900" b="1" dirty="0">
                <a:solidFill>
                  <a:srgbClr val="202124"/>
                </a:solidFill>
                <a:effectLst/>
                <a:ea typeface="Calibri" panose="020F0502020204030204" pitchFamily="34" charset="0"/>
                <a:cs typeface="Times New Roman" panose="02020603050405020304" pitchFamily="18" charset="0"/>
              </a:rPr>
              <a:t>Christophe Boisset pourra compter sur 9 membres motivés  : </a:t>
            </a:r>
          </a:p>
          <a:p>
            <a:pPr marL="342900" lvl="0" indent="-160338" algn="just">
              <a:spcBef>
                <a:spcPts val="300"/>
              </a:spcBef>
              <a:buFont typeface="Arial" panose="020B0604020202020204" pitchFamily="34" charset="0"/>
              <a:buChar char="-"/>
            </a:pPr>
            <a:r>
              <a:rPr lang="fr-FR" sz="900" dirty="0">
                <a:solidFill>
                  <a:srgbClr val="202124"/>
                </a:solidFill>
                <a:effectLst/>
                <a:ea typeface="Calibri" panose="020F0502020204030204" pitchFamily="34" charset="0"/>
                <a:cs typeface="Times New Roman" panose="02020603050405020304" pitchFamily="18" charset="0"/>
              </a:rPr>
              <a:t>Patrice LAY </a:t>
            </a:r>
            <a:endParaRPr lang="fr-FR" sz="900" dirty="0">
              <a:effectLst/>
              <a:ea typeface="Calibri" panose="020F0502020204030204" pitchFamily="34" charset="0"/>
              <a:cs typeface="Times New Roman" panose="02020603050405020304" pitchFamily="18" charset="0"/>
            </a:endParaRPr>
          </a:p>
          <a:p>
            <a:pPr marL="342900" lvl="0" indent="-160338" algn="just">
              <a:spcBef>
                <a:spcPts val="300"/>
              </a:spcBef>
              <a:buFont typeface="Arial" panose="020B0604020202020204" pitchFamily="34" charset="0"/>
              <a:buChar char="-"/>
            </a:pPr>
            <a:r>
              <a:rPr lang="fr-FR" sz="900" dirty="0">
                <a:solidFill>
                  <a:srgbClr val="202124"/>
                </a:solidFill>
                <a:effectLst/>
                <a:ea typeface="Calibri" panose="020F0502020204030204" pitchFamily="34" charset="0"/>
                <a:cs typeface="Times New Roman" panose="02020603050405020304" pitchFamily="18" charset="0"/>
              </a:rPr>
              <a:t>Jacky MILLET </a:t>
            </a:r>
            <a:endParaRPr lang="fr-FR" sz="900" dirty="0">
              <a:effectLst/>
              <a:ea typeface="Calibri" panose="020F0502020204030204" pitchFamily="34" charset="0"/>
              <a:cs typeface="Times New Roman" panose="02020603050405020304" pitchFamily="18" charset="0"/>
            </a:endParaRPr>
          </a:p>
          <a:p>
            <a:pPr marL="342900" lvl="0" indent="-160338" algn="just">
              <a:spcBef>
                <a:spcPts val="300"/>
              </a:spcBef>
              <a:buFont typeface="Arial" panose="020B0604020202020204" pitchFamily="34" charset="0"/>
              <a:buChar char="-"/>
            </a:pPr>
            <a:r>
              <a:rPr lang="fr-FR" sz="900" dirty="0">
                <a:solidFill>
                  <a:srgbClr val="202124"/>
                </a:solidFill>
                <a:effectLst/>
                <a:ea typeface="Calibri" panose="020F0502020204030204" pitchFamily="34" charset="0"/>
                <a:cs typeface="Times New Roman" panose="02020603050405020304" pitchFamily="18" charset="0"/>
              </a:rPr>
              <a:t>Jean-Luc DURAIN </a:t>
            </a:r>
            <a:endParaRPr lang="fr-FR" sz="900" dirty="0">
              <a:effectLst/>
              <a:ea typeface="Calibri" panose="020F0502020204030204" pitchFamily="34" charset="0"/>
              <a:cs typeface="Times New Roman" panose="02020603050405020304" pitchFamily="18" charset="0"/>
            </a:endParaRPr>
          </a:p>
          <a:p>
            <a:pPr marL="342900" lvl="0" indent="-342900" algn="just">
              <a:spcBef>
                <a:spcPts val="300"/>
              </a:spcBef>
              <a:buFont typeface="Arial" panose="020B0604020202020204" pitchFamily="34" charset="0"/>
              <a:buChar char="-"/>
            </a:pPr>
            <a:endParaRPr lang="fr-FR" sz="200" dirty="0">
              <a:effectLst/>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81C7CD8D-DB04-BB74-F0C4-63D5ABAA254E}"/>
              </a:ext>
            </a:extLst>
          </p:cNvPr>
          <p:cNvSpPr txBox="1">
            <a:spLocks/>
          </p:cNvSpPr>
          <p:nvPr/>
        </p:nvSpPr>
        <p:spPr>
          <a:xfrm>
            <a:off x="2297314" y="4925493"/>
            <a:ext cx="1878725" cy="946867"/>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bg2">
                  <a:lumMod val="25000"/>
                </a:schemeClr>
              </a:buClr>
              <a:buFont typeface="Wingdings 3" charset="2"/>
              <a:buChar char=""/>
              <a:defRPr sz="11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bg2">
                  <a:lumMod val="25000"/>
                </a:schemeClr>
              </a:buClr>
              <a:buFont typeface="Wingdings 3" charset="2"/>
              <a:buChar char=""/>
              <a:defRPr sz="105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bg2">
                  <a:lumMod val="25000"/>
                </a:schemeClr>
              </a:buClr>
              <a:buFont typeface="Wingdings 3" charset="2"/>
              <a:buChar char=""/>
              <a:defRPr sz="9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342900" lvl="0" indent="-160338" algn="just">
              <a:spcBef>
                <a:spcPts val="300"/>
              </a:spcBef>
              <a:buFont typeface="Arial" panose="020B0604020202020204" pitchFamily="34" charset="0"/>
              <a:buChar char="-"/>
            </a:pPr>
            <a:r>
              <a:rPr lang="fr-FR" sz="900" dirty="0">
                <a:solidFill>
                  <a:srgbClr val="202124"/>
                </a:solidFill>
                <a:effectLst/>
                <a:ea typeface="Calibri" panose="020F0502020204030204" pitchFamily="34" charset="0"/>
                <a:cs typeface="Times New Roman" panose="02020603050405020304" pitchFamily="18" charset="0"/>
              </a:rPr>
              <a:t>Bertrand LECONTE</a:t>
            </a:r>
            <a:endParaRPr lang="fr-FR" sz="900" dirty="0">
              <a:effectLst/>
              <a:ea typeface="Calibri" panose="020F0502020204030204" pitchFamily="34" charset="0"/>
              <a:cs typeface="Times New Roman" panose="02020603050405020304" pitchFamily="18" charset="0"/>
            </a:endParaRPr>
          </a:p>
          <a:p>
            <a:pPr marL="342900" lvl="0" indent="-160338" algn="just">
              <a:spcBef>
                <a:spcPts val="300"/>
              </a:spcBef>
              <a:buFont typeface="Arial" panose="020B0604020202020204" pitchFamily="34" charset="0"/>
              <a:buChar char="-"/>
            </a:pPr>
            <a:r>
              <a:rPr lang="fr-FR" sz="900" dirty="0">
                <a:solidFill>
                  <a:srgbClr val="202124"/>
                </a:solidFill>
                <a:effectLst/>
                <a:ea typeface="Calibri" panose="020F0502020204030204" pitchFamily="34" charset="0"/>
                <a:cs typeface="Times New Roman" panose="02020603050405020304" pitchFamily="18" charset="0"/>
              </a:rPr>
              <a:t>Albert CAZORLA</a:t>
            </a:r>
            <a:endParaRPr lang="fr-FR" sz="900" dirty="0">
              <a:effectLst/>
              <a:ea typeface="Calibri" panose="020F0502020204030204" pitchFamily="34" charset="0"/>
              <a:cs typeface="Times New Roman" panose="02020603050405020304" pitchFamily="18" charset="0"/>
            </a:endParaRPr>
          </a:p>
          <a:p>
            <a:pPr marL="342900" lvl="0" indent="-160338" algn="just">
              <a:spcBef>
                <a:spcPts val="300"/>
              </a:spcBef>
              <a:buFont typeface="Arial" panose="020B0604020202020204" pitchFamily="34" charset="0"/>
              <a:buChar char="-"/>
            </a:pPr>
            <a:r>
              <a:rPr lang="fr-FR" sz="900" dirty="0">
                <a:solidFill>
                  <a:srgbClr val="202124"/>
                </a:solidFill>
                <a:effectLst/>
                <a:ea typeface="Calibri" panose="020F0502020204030204" pitchFamily="34" charset="0"/>
                <a:cs typeface="Times New Roman" panose="02020603050405020304" pitchFamily="18" charset="0"/>
              </a:rPr>
              <a:t>Marie LEPRAIST</a:t>
            </a:r>
            <a:endParaRPr lang="fr-FR" sz="900" dirty="0">
              <a:effectLst/>
              <a:ea typeface="Calibri" panose="020F0502020204030204" pitchFamily="34" charset="0"/>
              <a:cs typeface="Times New Roman" panose="02020603050405020304" pitchFamily="18" charset="0"/>
            </a:endParaRPr>
          </a:p>
        </p:txBody>
      </p:sp>
      <p:sp>
        <p:nvSpPr>
          <p:cNvPr id="8" name="Text Placeholder 2">
            <a:extLst>
              <a:ext uri="{FF2B5EF4-FFF2-40B4-BE49-F238E27FC236}">
                <a16:creationId xmlns:a16="http://schemas.microsoft.com/office/drawing/2014/main" id="{58D801D6-C711-98E8-C472-ECB271FCDB8F}"/>
              </a:ext>
            </a:extLst>
          </p:cNvPr>
          <p:cNvSpPr txBox="1">
            <a:spLocks/>
          </p:cNvSpPr>
          <p:nvPr/>
        </p:nvSpPr>
        <p:spPr>
          <a:xfrm>
            <a:off x="4119051" y="4925493"/>
            <a:ext cx="2775458" cy="946867"/>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bg2">
                  <a:lumMod val="25000"/>
                </a:schemeClr>
              </a:buClr>
              <a:buFont typeface="Wingdings 3" charset="2"/>
              <a:buChar char=""/>
              <a:defRPr sz="11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bg2">
                  <a:lumMod val="25000"/>
                </a:schemeClr>
              </a:buClr>
              <a:buFont typeface="Wingdings 3" charset="2"/>
              <a:buChar char=""/>
              <a:defRPr sz="105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bg2">
                  <a:lumMod val="25000"/>
                </a:schemeClr>
              </a:buClr>
              <a:buFont typeface="Wingdings 3" charset="2"/>
              <a:buChar char=""/>
              <a:defRPr sz="9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342900" lvl="0" indent="-160338" algn="just">
              <a:spcBef>
                <a:spcPts val="300"/>
              </a:spcBef>
              <a:buFont typeface="Arial" panose="020B0604020202020204" pitchFamily="34" charset="0"/>
              <a:buChar char="-"/>
            </a:pPr>
            <a:r>
              <a:rPr lang="fr-FR" sz="900" dirty="0">
                <a:solidFill>
                  <a:srgbClr val="202124"/>
                </a:solidFill>
                <a:effectLst/>
                <a:ea typeface="Calibri" panose="020F0502020204030204" pitchFamily="34" charset="0"/>
                <a:cs typeface="Times New Roman" panose="02020603050405020304" pitchFamily="18" charset="0"/>
              </a:rPr>
              <a:t>Jean-Jacques LIGNY </a:t>
            </a:r>
            <a:endParaRPr lang="fr-FR" sz="900" dirty="0">
              <a:effectLst/>
              <a:ea typeface="Calibri" panose="020F0502020204030204" pitchFamily="34" charset="0"/>
              <a:cs typeface="Times New Roman" panose="02020603050405020304" pitchFamily="18" charset="0"/>
            </a:endParaRPr>
          </a:p>
          <a:p>
            <a:pPr marL="342900" lvl="0" indent="-160338" algn="just">
              <a:spcBef>
                <a:spcPts val="300"/>
              </a:spcBef>
              <a:buFont typeface="Arial" panose="020B0604020202020204" pitchFamily="34" charset="0"/>
              <a:buChar char="-"/>
            </a:pPr>
            <a:r>
              <a:rPr lang="fr-FR" sz="900" dirty="0">
                <a:solidFill>
                  <a:srgbClr val="202124"/>
                </a:solidFill>
                <a:effectLst/>
                <a:ea typeface="Calibri" panose="020F0502020204030204" pitchFamily="34" charset="0"/>
                <a:cs typeface="Times New Roman" panose="02020603050405020304" pitchFamily="18" charset="0"/>
              </a:rPr>
              <a:t>Philippe REVEILLON</a:t>
            </a:r>
            <a:endParaRPr lang="fr-FR" sz="900" dirty="0">
              <a:effectLst/>
              <a:ea typeface="Calibri" panose="020F0502020204030204" pitchFamily="34" charset="0"/>
              <a:cs typeface="Times New Roman" panose="02020603050405020304" pitchFamily="18" charset="0"/>
            </a:endParaRPr>
          </a:p>
          <a:p>
            <a:pPr marL="342900" lvl="0" indent="-160338" algn="just">
              <a:spcBef>
                <a:spcPts val="300"/>
              </a:spcBef>
              <a:buFont typeface="Arial" panose="020B0604020202020204" pitchFamily="34" charset="0"/>
              <a:buChar char="-"/>
            </a:pPr>
            <a:r>
              <a:rPr lang="fr-FR" sz="900" dirty="0">
                <a:solidFill>
                  <a:srgbClr val="202124"/>
                </a:solidFill>
                <a:effectLst/>
                <a:ea typeface="Calibri" panose="020F0502020204030204" pitchFamily="34" charset="0"/>
                <a:cs typeface="Times New Roman" panose="02020603050405020304" pitchFamily="18" charset="0"/>
              </a:rPr>
              <a:t>Stéphane XAMENA</a:t>
            </a:r>
            <a:r>
              <a:rPr lang="fr-FR" sz="900" dirty="0">
                <a:effectLst/>
                <a:ea typeface="Calibri" panose="020F0502020204030204" pitchFamily="34" charset="0"/>
                <a:cs typeface="Times New Roman" panose="02020603050405020304" pitchFamily="18" charset="0"/>
              </a:rPr>
              <a:t> </a:t>
            </a:r>
          </a:p>
        </p:txBody>
      </p:sp>
      <p:sp>
        <p:nvSpPr>
          <p:cNvPr id="10" name="Text Placeholder 2">
            <a:extLst>
              <a:ext uri="{FF2B5EF4-FFF2-40B4-BE49-F238E27FC236}">
                <a16:creationId xmlns:a16="http://schemas.microsoft.com/office/drawing/2014/main" id="{44B7E569-A50A-3A80-0EF5-37C6F78C635A}"/>
              </a:ext>
            </a:extLst>
          </p:cNvPr>
          <p:cNvSpPr txBox="1">
            <a:spLocks/>
          </p:cNvSpPr>
          <p:nvPr/>
        </p:nvSpPr>
        <p:spPr>
          <a:xfrm>
            <a:off x="363541" y="5606464"/>
            <a:ext cx="6321087" cy="1657936"/>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bg2">
                  <a:lumMod val="25000"/>
                </a:schemeClr>
              </a:buClr>
              <a:buFont typeface="Wingdings 3" charset="2"/>
              <a:buChar char=""/>
              <a:defRPr sz="11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bg2">
                  <a:lumMod val="25000"/>
                </a:schemeClr>
              </a:buClr>
              <a:buFont typeface="Wingdings 3" charset="2"/>
              <a:buChar char=""/>
              <a:defRPr sz="105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bg2">
                  <a:lumMod val="25000"/>
                </a:schemeClr>
              </a:buClr>
              <a:buFont typeface="Wingdings 3" charset="2"/>
              <a:buChar char=""/>
              <a:defRPr sz="9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bg2">
                  <a:lumMod val="25000"/>
                </a:schemeClr>
              </a:buClr>
              <a:buFont typeface="Wingdings 3" charset="2"/>
              <a:buChar char=""/>
              <a:defRPr sz="7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269875" indent="-182563" algn="just">
              <a:spcBef>
                <a:spcPts val="300"/>
              </a:spcBef>
              <a:buFont typeface="Arial" panose="020B0604020202020204" pitchFamily="34" charset="0"/>
              <a:buChar char="•"/>
            </a:pPr>
            <a:r>
              <a:rPr lang="fr-FR" sz="900" b="1" dirty="0">
                <a:solidFill>
                  <a:srgbClr val="202124"/>
                </a:solidFill>
                <a:cs typeface="Times New Roman" panose="02020603050405020304" pitchFamily="18" charset="0"/>
              </a:rPr>
              <a:t>Une équipe mobilisée pour chaque compétition </a:t>
            </a:r>
          </a:p>
          <a:p>
            <a:pPr marL="654050" lvl="1" indent="-171450" algn="just">
              <a:spcBef>
                <a:spcPts val="300"/>
              </a:spcBef>
              <a:buFont typeface="Wingdings" panose="05000000000000000000" pitchFamily="2" charset="2"/>
              <a:buChar char="Ø"/>
            </a:pPr>
            <a:r>
              <a:rPr lang="fr-FR" sz="850" dirty="0">
                <a:solidFill>
                  <a:srgbClr val="202124"/>
                </a:solidFill>
                <a:cs typeface="Times New Roman" panose="02020603050405020304" pitchFamily="18" charset="0"/>
              </a:rPr>
              <a:t>Le choix du type de compétition et son calendrier, la gestion des inscriptions, la constitution des équipes et les départs, la saisie des scores et la remise des prix ! </a:t>
            </a:r>
          </a:p>
          <a:p>
            <a:pPr marL="269875" indent="-182563" algn="just">
              <a:spcBef>
                <a:spcPts val="300"/>
              </a:spcBef>
              <a:buFont typeface="Arial" panose="020B0604020202020204" pitchFamily="34" charset="0"/>
              <a:buChar char="•"/>
            </a:pPr>
            <a:endParaRPr lang="fr-FR" sz="900" b="1" dirty="0">
              <a:solidFill>
                <a:srgbClr val="202124"/>
              </a:solidFill>
              <a:cs typeface="Times New Roman" panose="02020603050405020304" pitchFamily="18" charset="0"/>
            </a:endParaRPr>
          </a:p>
          <a:p>
            <a:pPr marL="269875" indent="-182563" algn="just">
              <a:spcBef>
                <a:spcPts val="300"/>
              </a:spcBef>
              <a:buFont typeface="Arial" panose="020B0604020202020204" pitchFamily="34" charset="0"/>
              <a:buChar char="•"/>
            </a:pPr>
            <a:r>
              <a:rPr lang="fr-FR" sz="900" b="1" dirty="0">
                <a:solidFill>
                  <a:srgbClr val="202124"/>
                </a:solidFill>
                <a:cs typeface="Times New Roman" panose="02020603050405020304" pitchFamily="18" charset="0"/>
              </a:rPr>
              <a:t>Plusieurs des membres de la Commission Sportive sont aussi élus au Codir de l’Association Sportive ce qui doit permettre :</a:t>
            </a:r>
          </a:p>
          <a:p>
            <a:pPr marL="654050" lvl="1" indent="-171450" algn="just">
              <a:spcBef>
                <a:spcPts val="300"/>
              </a:spcBef>
              <a:buFont typeface="Wingdings" panose="05000000000000000000" pitchFamily="2" charset="2"/>
              <a:buChar char="Ø"/>
            </a:pPr>
            <a:r>
              <a:rPr lang="fr-FR" sz="850" dirty="0">
                <a:solidFill>
                  <a:srgbClr val="202124"/>
                </a:solidFill>
                <a:cs typeface="Times New Roman" panose="02020603050405020304" pitchFamily="18" charset="0"/>
              </a:rPr>
              <a:t>une parfaite coordination entre leurs actions respectives,</a:t>
            </a:r>
          </a:p>
          <a:p>
            <a:pPr marL="654050" lvl="1" indent="-171450" algn="just">
              <a:spcBef>
                <a:spcPts val="300"/>
              </a:spcBef>
              <a:buFont typeface="Wingdings" panose="05000000000000000000" pitchFamily="2" charset="2"/>
              <a:buChar char="Ø"/>
            </a:pPr>
            <a:r>
              <a:rPr lang="fr-FR" sz="850" dirty="0">
                <a:solidFill>
                  <a:srgbClr val="202124"/>
                </a:solidFill>
                <a:cs typeface="Times New Roman" panose="02020603050405020304" pitchFamily="18" charset="0"/>
              </a:rPr>
              <a:t>De stimuler la vie sportive et conviviale de nos activités … pour votre plus grande satisfaction ! </a:t>
            </a:r>
          </a:p>
          <a:p>
            <a:pPr marL="654050" lvl="1" indent="-171450" algn="just">
              <a:spcBef>
                <a:spcPts val="300"/>
              </a:spcBef>
              <a:buFont typeface="Wingdings" panose="05000000000000000000" pitchFamily="2" charset="2"/>
              <a:buChar char="Ø"/>
            </a:pPr>
            <a:r>
              <a:rPr lang="fr-FR" sz="850" dirty="0">
                <a:solidFill>
                  <a:srgbClr val="202124"/>
                </a:solidFill>
                <a:cs typeface="Times New Roman" panose="02020603050405020304" pitchFamily="18" charset="0"/>
              </a:rPr>
              <a:t>De représenter une équipe cohérente et soudée pour travailler en bonne intelligence avec EGS </a:t>
            </a:r>
          </a:p>
          <a:p>
            <a:pPr marL="0" indent="0" algn="just">
              <a:spcBef>
                <a:spcPts val="300"/>
              </a:spcBef>
              <a:buNone/>
            </a:pPr>
            <a:endParaRPr lang="fr-FR" sz="900" b="1" dirty="0">
              <a:solidFill>
                <a:srgbClr val="202124"/>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5608735"/>
      </p:ext>
    </p:extLst>
  </p:cSld>
  <p:clrMapOvr>
    <a:masterClrMapping/>
  </p:clrMapOvr>
</p:sld>
</file>

<file path=ppt/theme/theme1.xml><?xml version="1.0" encoding="utf-8"?>
<a:theme xmlns:a="http://schemas.openxmlformats.org/drawingml/2006/main" name="Brin">
  <a:themeElements>
    <a:clrScheme name="Personnalisé 1">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acé">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3963</TotalTime>
  <Words>451</Words>
  <Application>Microsoft Office PowerPoint</Application>
  <PresentationFormat>Format A4 (210 x 297 mm)</PresentationFormat>
  <Paragraphs>42</Paragraphs>
  <Slides>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Century Gothic</vt:lpstr>
      <vt:lpstr>Wingdings</vt:lpstr>
      <vt:lpstr>Wingdings 3</vt:lpstr>
      <vt:lpstr>Brin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Randon</dc:creator>
  <cp:lastModifiedBy>Olivier Randon</cp:lastModifiedBy>
  <cp:revision>236</cp:revision>
  <cp:lastPrinted>2022-08-29T17:23:42Z</cp:lastPrinted>
  <dcterms:created xsi:type="dcterms:W3CDTF">2022-06-29T06:57:48Z</dcterms:created>
  <dcterms:modified xsi:type="dcterms:W3CDTF">2023-02-03T18:42:32Z</dcterms:modified>
</cp:coreProperties>
</file>